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0" r:id="rId9"/>
    <p:sldId id="261" r:id="rId10"/>
    <p:sldId id="262" r:id="rId11"/>
    <p:sldId id="26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DC091-D5E8-8D47-97A2-103B18964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1FB31-F835-9146-8209-6891C68C8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A0298-5B69-7A4D-8EE6-496E81386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D341-15CD-5847-950E-8AC5D5FE4AAD}" type="datetimeFigureOut">
              <a:rPr lang="de-DE" smtClean="0"/>
              <a:t>15.07.19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77228-8476-694D-BCBC-FEE490F01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4E121-2A6F-7541-AF32-0D0FA038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29C1-9383-424A-A60C-E01BA37868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33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FFED2-AC3F-E345-808B-8EC400A4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F782D-31C5-4D49-828E-78DE99D25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44984-0E3E-6547-B8FA-86E61A72C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D341-15CD-5847-950E-8AC5D5FE4AAD}" type="datetimeFigureOut">
              <a:rPr lang="de-DE" smtClean="0"/>
              <a:t>15.07.19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D24AE-6C44-4142-A2FB-5B6072F2B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8A221-0B40-A541-80C4-22F7673F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29C1-9383-424A-A60C-E01BA37868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631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D0DF7A-9D10-6A4C-BFF3-82D4EE865B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227C34-FEDC-3448-B97C-F79A57D60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A9054-338A-0B4F-820D-8596D952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D341-15CD-5847-950E-8AC5D5FE4AAD}" type="datetimeFigureOut">
              <a:rPr lang="de-DE" smtClean="0"/>
              <a:t>15.07.19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82C68-C6B8-4346-B093-2A9AB4533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C9438-58BB-6B4F-A5D9-D637ADB15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29C1-9383-424A-A60C-E01BA37868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622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52141-4A45-9942-B921-0E0752ADD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D70F1-8419-434A-A04A-0AF4B9AAF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0A4DD-8893-1A4B-BBE3-4EE422BD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D341-15CD-5847-950E-8AC5D5FE4AAD}" type="datetimeFigureOut">
              <a:rPr lang="de-DE" smtClean="0"/>
              <a:t>15.07.19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A146C-8817-0F4F-AEEC-3469A351B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CB8B9-1AB3-104B-81FC-6B44B36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29C1-9383-424A-A60C-E01BA37868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432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BCEF-1D8F-B145-8571-9B3847B57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AA81E-7347-A64B-9143-61FFC4CBE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E614B-60B9-4643-8E56-BC9F3DA59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D341-15CD-5847-950E-8AC5D5FE4AAD}" type="datetimeFigureOut">
              <a:rPr lang="de-DE" smtClean="0"/>
              <a:t>15.07.19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90063-5F55-4B43-B750-105781D93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44000-B0AA-164E-9AB7-DC2FBA34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29C1-9383-424A-A60C-E01BA37868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175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F380A-F60B-8F45-8068-929146FFB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2137D-D271-894C-B093-1C1C563D9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49237-E24C-8B41-B093-62EC852C6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118A2-A722-D04F-A086-7613311EF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D341-15CD-5847-950E-8AC5D5FE4AAD}" type="datetimeFigureOut">
              <a:rPr lang="de-DE" smtClean="0"/>
              <a:t>15.07.19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21B66-50DA-5D47-83E5-3347F7A7D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71AD9-EF98-DA4B-ADB7-556695E54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29C1-9383-424A-A60C-E01BA37868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8489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9D4D0-5DC9-E744-9D44-E77A3B35A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DD6E9-E7C3-E040-9F43-147523C5E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77D2F-83EA-7E45-B1AA-907F10DFC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964D4D-FBA0-894B-9890-2ECC879F01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BAD33-AC68-3A44-B1A0-9BD368025F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C6C50D-2540-254B-BF89-114A447B4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D341-15CD-5847-950E-8AC5D5FE4AAD}" type="datetimeFigureOut">
              <a:rPr lang="de-DE" smtClean="0"/>
              <a:t>15.07.19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EF185D-9504-E24A-BC33-61B55A1C3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C5E113-D37C-C44A-A72E-67B6754F7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29C1-9383-424A-A60C-E01BA37868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31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12FBA-A11D-8E40-8597-410A8107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F64C4-F8F4-3F41-8ECB-56A9FC2AA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D341-15CD-5847-950E-8AC5D5FE4AAD}" type="datetimeFigureOut">
              <a:rPr lang="de-DE" smtClean="0"/>
              <a:t>15.07.19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3230F-B73A-B64E-AAB1-A0ED45352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778E5-E9D2-1946-BFC8-2116C4074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29C1-9383-424A-A60C-E01BA37868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255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6F6A3-768C-6442-A87F-3651D578A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D341-15CD-5847-950E-8AC5D5FE4AAD}" type="datetimeFigureOut">
              <a:rPr lang="de-DE" smtClean="0"/>
              <a:t>15.07.19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F387CE-615A-DC45-8FE8-C73AC7CA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9D835-09E9-F948-8415-7D0365C45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29C1-9383-424A-A60C-E01BA37868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83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3AD98-DCB3-844A-BB2C-E35CD3C06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5613-89FC-924F-845E-92CD1DF5B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B643E7-73A4-054D-B774-9005F6EF6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0FD5D-7238-9F4A-BD87-916F3449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D341-15CD-5847-950E-8AC5D5FE4AAD}" type="datetimeFigureOut">
              <a:rPr lang="de-DE" smtClean="0"/>
              <a:t>15.07.19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30B00-7C2B-9D4C-8CF9-D5D1D8206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63835-DB3A-B44A-A659-41FC68184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29C1-9383-424A-A60C-E01BA37868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455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5835-AFEA-F546-BB62-F0616BC28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69145E-9974-E04C-BD07-C1FA7E3E84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F6B6B-9F3A-0340-8976-03C4C617D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72BBB-1853-D944-A29B-42DD9DADD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D341-15CD-5847-950E-8AC5D5FE4AAD}" type="datetimeFigureOut">
              <a:rPr lang="de-DE" smtClean="0"/>
              <a:t>15.07.19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A786E-D0FA-AC45-9902-D1399892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2E63B1-174B-BA4A-ACEA-ACB1EB53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29C1-9383-424A-A60C-E01BA37868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558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D1F00-D1A7-1543-909C-145DAADC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A0B7A-6788-CF49-B7F7-26FB9ECE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89F70-9DEC-D74D-8ED8-D350218335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1D341-15CD-5847-950E-8AC5D5FE4AAD}" type="datetimeFigureOut">
              <a:rPr lang="de-DE" smtClean="0"/>
              <a:t>15.07.19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BF899-108D-A94F-98F7-23BEA534A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A690D-FE81-224B-8A11-9BD3A5EA6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229C1-9383-424A-A60C-E01BA37868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1882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AD7544-D684-A148-9435-8D856E84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47411"/>
            <a:ext cx="10515600" cy="690790"/>
          </a:xfrm>
        </p:spPr>
        <p:txBody>
          <a:bodyPr>
            <a:normAutofit/>
          </a:bodyPr>
          <a:lstStyle/>
          <a:p>
            <a:r>
              <a:rPr lang="de-DE" sz="3200" b="1" dirty="0"/>
              <a:t>Signal </a:t>
            </a:r>
            <a:r>
              <a:rPr lang="de-DE" sz="3200" b="1" dirty="0" err="1"/>
              <a:t>Id</a:t>
            </a:r>
            <a:r>
              <a:rPr lang="de-DE" sz="3200" b="1" dirty="0"/>
              <a:t> 0, </a:t>
            </a:r>
            <a:r>
              <a:rPr lang="de-DE" sz="3200" b="1" dirty="0" err="1"/>
              <a:t>phase</a:t>
            </a:r>
            <a:r>
              <a:rPr lang="de-DE" sz="3200" b="1" dirty="0"/>
              <a:t> 0  (</a:t>
            </a:r>
            <a:r>
              <a:rPr lang="de-DE" sz="3200" b="1" dirty="0" err="1">
                <a:solidFill>
                  <a:schemeClr val="accent6"/>
                </a:solidFill>
              </a:rPr>
              <a:t>no</a:t>
            </a:r>
            <a:r>
              <a:rPr lang="de-DE" sz="3200" b="1" dirty="0">
                <a:solidFill>
                  <a:schemeClr val="accent6"/>
                </a:solidFill>
              </a:rPr>
              <a:t> PD in Signal</a:t>
            </a:r>
            <a:r>
              <a:rPr lang="de-DE" sz="3200" b="1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E56A29-ED15-4249-92B6-787C47094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28" y="1456864"/>
            <a:ext cx="7347857" cy="3786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0A00F0-EB3B-3B49-A2DE-F0865DB43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921" y="468329"/>
            <a:ext cx="4963079" cy="2557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2A5053-7632-5B45-A754-3346C5BCA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310" y="4012860"/>
            <a:ext cx="4855727" cy="2688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5728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AD7544-D684-A148-9435-8D856E84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47411"/>
            <a:ext cx="10515600" cy="690790"/>
          </a:xfrm>
        </p:spPr>
        <p:txBody>
          <a:bodyPr>
            <a:normAutofit/>
          </a:bodyPr>
          <a:lstStyle/>
          <a:p>
            <a:r>
              <a:rPr lang="de-DE" sz="3200" b="1" dirty="0"/>
              <a:t>Signal </a:t>
            </a:r>
            <a:r>
              <a:rPr lang="de-DE" sz="3200" b="1" dirty="0" err="1"/>
              <a:t>Id</a:t>
            </a:r>
            <a:r>
              <a:rPr lang="de-DE" sz="3200" b="1" dirty="0"/>
              <a:t> 410, </a:t>
            </a:r>
            <a:r>
              <a:rPr lang="de-DE" sz="3200" b="1" dirty="0" err="1"/>
              <a:t>phase</a:t>
            </a:r>
            <a:r>
              <a:rPr lang="de-DE" sz="3200" b="1" dirty="0"/>
              <a:t>  2 (</a:t>
            </a:r>
            <a:r>
              <a:rPr lang="de-DE" sz="3200" b="1" dirty="0">
                <a:solidFill>
                  <a:srgbClr val="C00000"/>
                </a:solidFill>
              </a:rPr>
              <a:t>PD in Signal</a:t>
            </a:r>
            <a:r>
              <a:rPr lang="de-DE" sz="3200" b="1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EE0FCB-08BA-3944-8DC7-67F3F8654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869" y="3886229"/>
            <a:ext cx="5101617" cy="2824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F86F12-13E2-1F48-A575-A09D8B45D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20603"/>
            <a:ext cx="8218953" cy="4235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2ABB4A-B366-8746-BBE8-7FD56ED94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114" y="379702"/>
            <a:ext cx="4952372" cy="255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04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AD7544-D684-A148-9435-8D856E84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47411"/>
            <a:ext cx="10515600" cy="690790"/>
          </a:xfrm>
        </p:spPr>
        <p:txBody>
          <a:bodyPr>
            <a:normAutofit/>
          </a:bodyPr>
          <a:lstStyle/>
          <a:p>
            <a:r>
              <a:rPr lang="de-DE" sz="3200" b="1" dirty="0"/>
              <a:t>Signal </a:t>
            </a:r>
            <a:r>
              <a:rPr lang="de-DE" sz="3200" b="1" dirty="0" err="1"/>
              <a:t>Id</a:t>
            </a:r>
            <a:r>
              <a:rPr lang="de-DE" sz="3200" b="1" dirty="0"/>
              <a:t> 411, </a:t>
            </a:r>
            <a:r>
              <a:rPr lang="de-DE" sz="3200" b="1" dirty="0" err="1"/>
              <a:t>phase</a:t>
            </a:r>
            <a:r>
              <a:rPr lang="de-DE" sz="3200" b="1" dirty="0"/>
              <a:t>  0 (</a:t>
            </a:r>
            <a:r>
              <a:rPr lang="de-DE" sz="3200" b="1" dirty="0" err="1">
                <a:solidFill>
                  <a:schemeClr val="accent6"/>
                </a:solidFill>
              </a:rPr>
              <a:t>no</a:t>
            </a:r>
            <a:r>
              <a:rPr lang="de-DE" sz="3200" b="1" dirty="0">
                <a:solidFill>
                  <a:schemeClr val="accent6"/>
                </a:solidFill>
              </a:rPr>
              <a:t> PD in Signal</a:t>
            </a:r>
            <a:r>
              <a:rPr lang="de-DE" sz="3200" b="1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449E7-5693-7D49-8697-B0972DB7C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345" y="4034799"/>
            <a:ext cx="4833257" cy="2675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807A2E-AA84-7446-88B6-604E9956E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7" y="1967583"/>
            <a:ext cx="6509659" cy="3354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10B7F7-AED5-BD44-B187-74E401FC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45" y="838201"/>
            <a:ext cx="5214257" cy="26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1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AD7544-D684-A148-9435-8D856E84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47411"/>
            <a:ext cx="10515600" cy="690790"/>
          </a:xfrm>
        </p:spPr>
        <p:txBody>
          <a:bodyPr>
            <a:normAutofit/>
          </a:bodyPr>
          <a:lstStyle/>
          <a:p>
            <a:r>
              <a:rPr lang="de-DE" sz="3200" b="1" dirty="0"/>
              <a:t>Signal </a:t>
            </a:r>
            <a:r>
              <a:rPr lang="de-DE" sz="3200" b="1" dirty="0" err="1"/>
              <a:t>Id</a:t>
            </a:r>
            <a:r>
              <a:rPr lang="de-DE" sz="3200" b="1" dirty="0"/>
              <a:t> 3, </a:t>
            </a:r>
            <a:r>
              <a:rPr lang="de-DE" sz="3200" b="1" dirty="0" err="1"/>
              <a:t>phase</a:t>
            </a:r>
            <a:r>
              <a:rPr lang="de-DE" sz="3200" b="1" dirty="0"/>
              <a:t> 0  (</a:t>
            </a:r>
            <a:r>
              <a:rPr lang="de-DE" sz="3200" b="1" dirty="0">
                <a:solidFill>
                  <a:srgbClr val="C00000"/>
                </a:solidFill>
              </a:rPr>
              <a:t>PD in Signal</a:t>
            </a:r>
            <a:r>
              <a:rPr lang="de-DE" sz="3200" b="1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68BD62-D6D8-AF4B-8FD4-AEAF3264D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4" y="1332254"/>
            <a:ext cx="7249887" cy="3736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E6CA45-E103-6644-8046-753903887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33" y="3658209"/>
            <a:ext cx="5299704" cy="2934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848D2F-BC86-3346-B5C9-DF7B68485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004" y="353622"/>
            <a:ext cx="5133108" cy="264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26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AD7544-D684-A148-9435-8D856E84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47411"/>
            <a:ext cx="10515600" cy="690790"/>
          </a:xfrm>
        </p:spPr>
        <p:txBody>
          <a:bodyPr>
            <a:normAutofit/>
          </a:bodyPr>
          <a:lstStyle/>
          <a:p>
            <a:r>
              <a:rPr lang="de-DE" sz="3200" b="1" dirty="0"/>
              <a:t>Signal </a:t>
            </a:r>
            <a:r>
              <a:rPr lang="de-DE" sz="3200" b="1" dirty="0" err="1"/>
              <a:t>Id</a:t>
            </a:r>
            <a:r>
              <a:rPr lang="de-DE" sz="3200" b="1" dirty="0"/>
              <a:t> 201, </a:t>
            </a:r>
            <a:r>
              <a:rPr lang="de-DE" sz="3200" b="1" dirty="0" err="1"/>
              <a:t>phase</a:t>
            </a:r>
            <a:r>
              <a:rPr lang="de-DE" sz="3200" b="1" dirty="0"/>
              <a:t> 0  (</a:t>
            </a:r>
            <a:r>
              <a:rPr lang="de-DE" sz="3200" b="1" dirty="0">
                <a:solidFill>
                  <a:srgbClr val="C00000"/>
                </a:solidFill>
              </a:rPr>
              <a:t>PD in Signal</a:t>
            </a:r>
            <a:r>
              <a:rPr lang="de-DE" sz="3200" b="1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E9D9D-2E11-384E-ABFC-4EBEED9F9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236372"/>
            <a:ext cx="8588829" cy="4426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F4D655-337C-DC42-B3BE-5C9A04A5D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466" y="265766"/>
            <a:ext cx="4247571" cy="2189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87C2DE-FDF8-F845-91C3-3690E5EEC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466" y="4412709"/>
            <a:ext cx="4247571" cy="235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1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AD7544-D684-A148-9435-8D856E84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47411"/>
            <a:ext cx="10515600" cy="690790"/>
          </a:xfrm>
        </p:spPr>
        <p:txBody>
          <a:bodyPr>
            <a:normAutofit/>
          </a:bodyPr>
          <a:lstStyle/>
          <a:p>
            <a:r>
              <a:rPr lang="de-DE" sz="3200" b="1" dirty="0"/>
              <a:t>Signal </a:t>
            </a:r>
            <a:r>
              <a:rPr lang="de-DE" sz="3200" b="1" dirty="0" err="1"/>
              <a:t>Id</a:t>
            </a:r>
            <a:r>
              <a:rPr lang="de-DE" sz="3200" b="1" dirty="0"/>
              <a:t> 202, </a:t>
            </a:r>
            <a:r>
              <a:rPr lang="de-DE" sz="3200" b="1" dirty="0" err="1"/>
              <a:t>phase</a:t>
            </a:r>
            <a:r>
              <a:rPr lang="de-DE" sz="3200" b="1" dirty="0"/>
              <a:t> 1  (</a:t>
            </a:r>
            <a:r>
              <a:rPr lang="de-DE" sz="3200" b="1" dirty="0">
                <a:solidFill>
                  <a:srgbClr val="C00000"/>
                </a:solidFill>
              </a:rPr>
              <a:t>PD in Signal</a:t>
            </a:r>
            <a:r>
              <a:rPr lang="de-DE" sz="3200" b="1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743F3D-707A-B740-B8EA-D0B23E82C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484" y="4174544"/>
            <a:ext cx="4580835" cy="2536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08BE8D-8B11-6847-84D0-A5DB1EDBB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30" y="1410025"/>
            <a:ext cx="7598228" cy="3915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A56E5F-EAA5-3C44-8F99-128706EF0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208" y="492806"/>
            <a:ext cx="5127763" cy="264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4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AD7544-D684-A148-9435-8D856E84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47411"/>
            <a:ext cx="10515600" cy="690790"/>
          </a:xfrm>
        </p:spPr>
        <p:txBody>
          <a:bodyPr>
            <a:normAutofit/>
          </a:bodyPr>
          <a:lstStyle/>
          <a:p>
            <a:r>
              <a:rPr lang="de-DE" sz="3200" b="1" dirty="0"/>
              <a:t>Signal </a:t>
            </a:r>
            <a:r>
              <a:rPr lang="de-DE" sz="3200" b="1" dirty="0" err="1"/>
              <a:t>Id</a:t>
            </a:r>
            <a:r>
              <a:rPr lang="de-DE" sz="3200" b="1" dirty="0"/>
              <a:t> 198, </a:t>
            </a:r>
            <a:r>
              <a:rPr lang="de-DE" sz="3200" b="1" dirty="0" err="1"/>
              <a:t>phase</a:t>
            </a:r>
            <a:r>
              <a:rPr lang="de-DE" sz="3200" b="1" dirty="0"/>
              <a:t> 0  (</a:t>
            </a:r>
            <a:r>
              <a:rPr lang="de-DE" sz="3200" b="1" dirty="0" err="1">
                <a:solidFill>
                  <a:schemeClr val="accent6"/>
                </a:solidFill>
              </a:rPr>
              <a:t>no</a:t>
            </a:r>
            <a:r>
              <a:rPr lang="de-DE" sz="3200" b="1" dirty="0">
                <a:solidFill>
                  <a:schemeClr val="accent6"/>
                </a:solidFill>
              </a:rPr>
              <a:t> PD in Signal</a:t>
            </a:r>
            <a:r>
              <a:rPr lang="de-DE" sz="3200" b="1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0C00E-97EF-7C45-A51D-86B59F82A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48" y="1431824"/>
            <a:ext cx="7750629" cy="3994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ED5CCA-ECBC-264D-99EF-0104EA499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885" y="452883"/>
            <a:ext cx="4691744" cy="2417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5A79E6-33AC-3E4E-90F0-646DC1218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257" y="3987188"/>
            <a:ext cx="4691743" cy="25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31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AD7544-D684-A148-9435-8D856E84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47411"/>
            <a:ext cx="10515600" cy="690790"/>
          </a:xfrm>
        </p:spPr>
        <p:txBody>
          <a:bodyPr>
            <a:normAutofit/>
          </a:bodyPr>
          <a:lstStyle/>
          <a:p>
            <a:r>
              <a:rPr lang="de-DE" sz="3200" b="1" dirty="0"/>
              <a:t>Signal </a:t>
            </a:r>
            <a:r>
              <a:rPr lang="de-DE" sz="3200" b="1" dirty="0" err="1"/>
              <a:t>Id</a:t>
            </a:r>
            <a:r>
              <a:rPr lang="de-DE" sz="3200" b="1" dirty="0"/>
              <a:t> 199, </a:t>
            </a:r>
            <a:r>
              <a:rPr lang="de-DE" sz="3200" b="1" dirty="0" err="1"/>
              <a:t>phase</a:t>
            </a:r>
            <a:r>
              <a:rPr lang="de-DE" sz="3200" b="1" dirty="0"/>
              <a:t> 1  (</a:t>
            </a:r>
            <a:r>
              <a:rPr lang="de-DE" sz="3200" b="1" dirty="0" err="1">
                <a:solidFill>
                  <a:schemeClr val="accent6"/>
                </a:solidFill>
              </a:rPr>
              <a:t>no</a:t>
            </a:r>
            <a:r>
              <a:rPr lang="de-DE" sz="3200" b="1" dirty="0">
                <a:solidFill>
                  <a:schemeClr val="accent6"/>
                </a:solidFill>
              </a:rPr>
              <a:t> PD in Signal</a:t>
            </a:r>
            <a:r>
              <a:rPr lang="de-DE" sz="3200" b="1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D2644-2912-444D-AEBD-D9F1AC60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3" y="1502430"/>
            <a:ext cx="7609115" cy="39214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1F6019-40A4-1A41-96BD-2CE175AE9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737" y="492806"/>
            <a:ext cx="4817892" cy="2482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908E0A-2AA4-F846-94C1-0A226C12D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457" y="4092329"/>
            <a:ext cx="4484914" cy="248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64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AD7544-D684-A148-9435-8D856E84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47411"/>
            <a:ext cx="10515600" cy="690790"/>
          </a:xfrm>
        </p:spPr>
        <p:txBody>
          <a:bodyPr>
            <a:normAutofit/>
          </a:bodyPr>
          <a:lstStyle/>
          <a:p>
            <a:r>
              <a:rPr lang="de-DE" sz="3200" b="1" dirty="0"/>
              <a:t>Signal </a:t>
            </a:r>
            <a:r>
              <a:rPr lang="de-DE" sz="3200" b="1" dirty="0" err="1"/>
              <a:t>Id</a:t>
            </a:r>
            <a:r>
              <a:rPr lang="de-DE" sz="3200" b="1" dirty="0"/>
              <a:t> 400, </a:t>
            </a:r>
            <a:r>
              <a:rPr lang="de-DE" sz="3200" b="1" dirty="0" err="1"/>
              <a:t>phase</a:t>
            </a:r>
            <a:r>
              <a:rPr lang="de-DE" sz="3200" b="1" dirty="0"/>
              <a:t> 1  (</a:t>
            </a:r>
            <a:r>
              <a:rPr lang="de-DE" sz="3200" b="1" dirty="0" err="1">
                <a:solidFill>
                  <a:schemeClr val="accent6"/>
                </a:solidFill>
              </a:rPr>
              <a:t>no</a:t>
            </a:r>
            <a:r>
              <a:rPr lang="de-DE" sz="3200" b="1" dirty="0">
                <a:solidFill>
                  <a:schemeClr val="accent6"/>
                </a:solidFill>
              </a:rPr>
              <a:t> PD in Signal</a:t>
            </a:r>
            <a:r>
              <a:rPr lang="de-DE" sz="3200" b="1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676B5C-F985-A148-8C27-E8C234DAE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7" y="1950753"/>
            <a:ext cx="6629399" cy="3416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598AE1-E7E3-7A48-B0A0-8DCC3F2F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771" y="691298"/>
            <a:ext cx="5312229" cy="2737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CCDC4E-A07A-DC46-B9CA-F7EDBFBEA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116" y="3876334"/>
            <a:ext cx="4702655" cy="260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70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AD7544-D684-A148-9435-8D856E84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47411"/>
            <a:ext cx="10515600" cy="690790"/>
          </a:xfrm>
        </p:spPr>
        <p:txBody>
          <a:bodyPr>
            <a:normAutofit/>
          </a:bodyPr>
          <a:lstStyle/>
          <a:p>
            <a:r>
              <a:rPr lang="de-DE" sz="3200" b="1" dirty="0"/>
              <a:t>Signal </a:t>
            </a:r>
            <a:r>
              <a:rPr lang="de-DE" sz="3200" b="1" dirty="0" err="1"/>
              <a:t>Id</a:t>
            </a:r>
            <a:r>
              <a:rPr lang="de-DE" sz="3200" b="1" dirty="0"/>
              <a:t> 408, </a:t>
            </a:r>
            <a:r>
              <a:rPr lang="de-DE" sz="3200" b="1" dirty="0" err="1"/>
              <a:t>phase</a:t>
            </a:r>
            <a:r>
              <a:rPr lang="de-DE" sz="3200" b="1" dirty="0"/>
              <a:t>  0 (</a:t>
            </a:r>
            <a:r>
              <a:rPr lang="de-DE" sz="3200" b="1" dirty="0">
                <a:solidFill>
                  <a:srgbClr val="C00000"/>
                </a:solidFill>
              </a:rPr>
              <a:t>PD in Signal</a:t>
            </a:r>
            <a:r>
              <a:rPr lang="de-DE" sz="3200" b="1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D0D03-7F14-0043-B4DD-68B89E550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9" y="1566020"/>
            <a:ext cx="7826827" cy="4033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2B0201-F3F9-DD4B-A91F-F226EF1EB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99" y="382301"/>
            <a:ext cx="4593771" cy="2367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771C85-B1BA-7245-911B-F35D18E5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599" y="3944400"/>
            <a:ext cx="4996543" cy="276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86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AD7544-D684-A148-9435-8D856E84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47411"/>
            <a:ext cx="10515600" cy="690790"/>
          </a:xfrm>
        </p:spPr>
        <p:txBody>
          <a:bodyPr>
            <a:normAutofit/>
          </a:bodyPr>
          <a:lstStyle/>
          <a:p>
            <a:r>
              <a:rPr lang="de-DE" sz="3200" b="1" dirty="0"/>
              <a:t>Signal </a:t>
            </a:r>
            <a:r>
              <a:rPr lang="de-DE" sz="3200" b="1" dirty="0" err="1"/>
              <a:t>Id</a:t>
            </a:r>
            <a:r>
              <a:rPr lang="de-DE" sz="3200" b="1" dirty="0"/>
              <a:t> 409, </a:t>
            </a:r>
            <a:r>
              <a:rPr lang="de-DE" sz="3200" b="1" dirty="0" err="1"/>
              <a:t>phase</a:t>
            </a:r>
            <a:r>
              <a:rPr lang="de-DE" sz="3200" b="1" dirty="0"/>
              <a:t>  1 (</a:t>
            </a:r>
            <a:r>
              <a:rPr lang="de-DE" sz="3200" b="1" dirty="0">
                <a:solidFill>
                  <a:srgbClr val="C00000"/>
                </a:solidFill>
              </a:rPr>
              <a:t>PD in Signal</a:t>
            </a:r>
            <a:r>
              <a:rPr lang="de-DE" sz="3200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8B174B-B314-494F-B5D9-B418D3EE5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1675861"/>
            <a:ext cx="7598229" cy="39158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C1165B-9CE4-F74F-A575-489952DE4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115" y="276880"/>
            <a:ext cx="5116285" cy="2636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FF23D-9EA8-A24F-976F-EAA67180D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115" y="3751551"/>
            <a:ext cx="5344885" cy="29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49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126</Words>
  <Application>Microsoft Macintosh PowerPoint</Application>
  <PresentationFormat>Widescreen</PresentationFormat>
  <Paragraphs>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Signal Id 0, phase 0  (no PD in Signal)</vt:lpstr>
      <vt:lpstr>Signal Id 3, phase 0  (PD in Signal)</vt:lpstr>
      <vt:lpstr>Signal Id 201, phase 0  (PD in Signal)</vt:lpstr>
      <vt:lpstr>Signal Id 202, phase 1  (PD in Signal)</vt:lpstr>
      <vt:lpstr>Signal Id 198, phase 0  (no PD in Signal)</vt:lpstr>
      <vt:lpstr>Signal Id 199, phase 1  (no PD in Signal)</vt:lpstr>
      <vt:lpstr>Signal Id 400, phase 1  (no PD in Signal)</vt:lpstr>
      <vt:lpstr>Signal Id 408, phase  0 (PD in Signal)</vt:lpstr>
      <vt:lpstr>Signal Id 409, phase  1 (PD in Signal)</vt:lpstr>
      <vt:lpstr>Signal Id 410, phase  2 (PD in Signal)</vt:lpstr>
      <vt:lpstr>Signal Id 411, phase  0 (no PD in Signal)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Signal Id 0, phase 0  (no PD in Signal)</dc:title>
  <dc:creator>Yves Fauser</dc:creator>
  <cp:lastModifiedBy>Yves Fauser</cp:lastModifiedBy>
  <cp:revision>6</cp:revision>
  <dcterms:created xsi:type="dcterms:W3CDTF">2019-07-15T15:23:26Z</dcterms:created>
  <dcterms:modified xsi:type="dcterms:W3CDTF">2019-07-15T16:10:00Z</dcterms:modified>
</cp:coreProperties>
</file>